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60" r:id="rId3"/>
    <p:sldId id="271" r:id="rId4"/>
    <p:sldId id="272" r:id="rId5"/>
    <p:sldId id="273" r:id="rId6"/>
    <p:sldId id="274" r:id="rId7"/>
    <p:sldId id="275" r:id="rId8"/>
    <p:sldId id="276" r:id="rId9"/>
    <p:sldId id="277" r:id="rId10"/>
    <p:sldId id="278" r:id="rId11"/>
    <p:sldId id="279" r:id="rId12"/>
    <p:sldId id="280" r:id="rId13"/>
    <p:sldId id="281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79" d="100"/>
          <a:sy n="79" d="100"/>
        </p:scale>
        <p:origin x="-119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tableStyles" Target="tableStyle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printerSettings" Target="printerSettings/printerSettings1.bin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19" Type="http://schemas.openxmlformats.org/officeDocument/2006/relationships/theme" Target="theme/theme1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F1251-FB54-5C4D-B903-E58B3816F472}" type="datetimeFigureOut">
              <a:rPr lang="en-US" smtClean="0"/>
              <a:pPr/>
              <a:t>9/27/11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C27E3-F2B1-C648-8C4A-4D9572759C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F1251-FB54-5C4D-B903-E58B3816F472}" type="datetimeFigureOut">
              <a:rPr lang="en-US" smtClean="0"/>
              <a:pPr/>
              <a:t>9/27/11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C27E3-F2B1-C648-8C4A-4D9572759C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F1251-FB54-5C4D-B903-E58B3816F472}" type="datetimeFigureOut">
              <a:rPr lang="en-US" smtClean="0"/>
              <a:pPr/>
              <a:t>9/27/11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C27E3-F2B1-C648-8C4A-4D9572759C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F1251-FB54-5C4D-B903-E58B3816F472}" type="datetimeFigureOut">
              <a:rPr lang="en-US" smtClean="0"/>
              <a:pPr/>
              <a:t>9/27/11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C27E3-F2B1-C648-8C4A-4D9572759C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F1251-FB54-5C4D-B903-E58B3816F472}" type="datetimeFigureOut">
              <a:rPr lang="en-US" smtClean="0"/>
              <a:pPr/>
              <a:t>9/27/11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C27E3-F2B1-C648-8C4A-4D9572759C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F1251-FB54-5C4D-B903-E58B3816F472}" type="datetimeFigureOut">
              <a:rPr lang="en-US" smtClean="0"/>
              <a:pPr/>
              <a:t>9/27/11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C27E3-F2B1-C648-8C4A-4D9572759C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F1251-FB54-5C4D-B903-E58B3816F472}" type="datetimeFigureOut">
              <a:rPr lang="en-US" smtClean="0"/>
              <a:pPr/>
              <a:t>9/27/11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C27E3-F2B1-C648-8C4A-4D9572759C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F1251-FB54-5C4D-B903-E58B3816F472}" type="datetimeFigureOut">
              <a:rPr lang="en-US" smtClean="0"/>
              <a:pPr/>
              <a:t>9/27/11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C27E3-F2B1-C648-8C4A-4D9572759C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F1251-FB54-5C4D-B903-E58B3816F472}" type="datetimeFigureOut">
              <a:rPr lang="en-US" smtClean="0"/>
              <a:pPr/>
              <a:t>9/27/11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C27E3-F2B1-C648-8C4A-4D9572759C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F1251-FB54-5C4D-B903-E58B3816F472}" type="datetimeFigureOut">
              <a:rPr lang="en-US" smtClean="0"/>
              <a:pPr/>
              <a:t>9/27/11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C27E3-F2B1-C648-8C4A-4D9572759C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F1251-FB54-5C4D-B903-E58B3816F472}" type="datetimeFigureOut">
              <a:rPr lang="en-US" smtClean="0"/>
              <a:pPr/>
              <a:t>9/27/11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C27E3-F2B1-C648-8C4A-4D9572759C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7F1251-FB54-5C4D-B903-E58B3816F472}" type="datetimeFigureOut">
              <a:rPr lang="en-US" smtClean="0"/>
              <a:pPr/>
              <a:t>9/27/11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C27E3-F2B1-C648-8C4A-4D9572759CB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 TEMPS LIBRE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UNITE 5 : </a:t>
            </a:r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</a:rPr>
              <a:t>Espaces</a:t>
            </a:r>
            <a:endParaRPr lang="en-US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</a:rPr>
              <a:t>Qu’est-ce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</a:rPr>
              <a:t>que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</a:rPr>
              <a:t>l’on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</a:rPr>
              <a:t>peut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 faire pendant son temps </a:t>
            </a:r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</a:rPr>
              <a:t>libre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?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7479" y="248011"/>
            <a:ext cx="2521435" cy="185366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34089" y="540399"/>
            <a:ext cx="6189784" cy="2062103"/>
          </a:xfrm>
          <a:prstGeom prst="rect">
            <a:avLst/>
          </a:prstGeom>
          <a:solidFill>
            <a:srgbClr val="F2F2F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A </a:t>
            </a:r>
            <a:r>
              <a:rPr lang="en-US" sz="3200" b="1" dirty="0" err="1" smtClean="0"/>
              <a:t>vous</a:t>
            </a:r>
            <a:r>
              <a:rPr lang="en-US" sz="3200" b="1" dirty="0" smtClean="0"/>
              <a:t>, </a:t>
            </a:r>
          </a:p>
          <a:p>
            <a:pPr algn="ctr"/>
            <a:r>
              <a:rPr lang="en-US" sz="3200" b="1" dirty="0" err="1" smtClean="0"/>
              <a:t>Vous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êtes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l’opposé</a:t>
            </a:r>
            <a:r>
              <a:rPr lang="en-US" sz="3200" b="1" dirty="0" smtClean="0"/>
              <a:t> de </a:t>
            </a:r>
            <a:r>
              <a:rPr lang="en-US" sz="3200" b="1" dirty="0" err="1" smtClean="0"/>
              <a:t>Rachid</a:t>
            </a:r>
            <a:r>
              <a:rPr lang="en-US" sz="3200" b="1" dirty="0" smtClean="0"/>
              <a:t>.</a:t>
            </a:r>
          </a:p>
          <a:p>
            <a:pPr algn="ctr"/>
            <a:r>
              <a:rPr lang="en-US" sz="3200" b="1" dirty="0" err="1" smtClean="0"/>
              <a:t>D</a:t>
            </a:r>
            <a:r>
              <a:rPr lang="en-US" sz="3200" b="1" dirty="0" err="1" smtClean="0"/>
              <a:t>ites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que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vous</a:t>
            </a:r>
            <a:r>
              <a:rPr lang="en-US" sz="3200" b="1" dirty="0" smtClean="0"/>
              <a:t> ne </a:t>
            </a:r>
            <a:r>
              <a:rPr lang="en-US" sz="3200" b="1" dirty="0" err="1" smtClean="0"/>
              <a:t>faites</a:t>
            </a:r>
            <a:r>
              <a:rPr lang="en-US" sz="3200" b="1" dirty="0" smtClean="0"/>
              <a:t> pas les </a:t>
            </a:r>
            <a:r>
              <a:rPr lang="en-US" sz="3200" b="1" dirty="0" err="1" smtClean="0"/>
              <a:t>activit</a:t>
            </a:r>
            <a:r>
              <a:rPr lang="en-US" sz="3200" b="1" dirty="0" err="1" smtClean="0"/>
              <a:t>és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suivantes</a:t>
            </a:r>
            <a:r>
              <a:rPr lang="en-US" sz="3200" b="1" dirty="0" smtClean="0"/>
              <a:t> .</a:t>
            </a:r>
            <a:endParaRPr lang="en-US" sz="32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446962" y="2748826"/>
            <a:ext cx="59647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 </a:t>
            </a:r>
            <a:endParaRPr lang="en-US" sz="36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012873" y="3395157"/>
            <a:ext cx="489051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Je </a:t>
            </a:r>
            <a:r>
              <a:rPr lang="en-US" sz="3600" b="1" dirty="0" err="1" smtClean="0"/>
              <a:t>fais</a:t>
            </a:r>
            <a:r>
              <a:rPr lang="en-US" sz="3600" b="1" dirty="0" smtClean="0"/>
              <a:t> du camping</a:t>
            </a:r>
            <a:endParaRPr lang="en-US" sz="3600" b="1" dirty="0" smtClean="0"/>
          </a:p>
          <a:p>
            <a:endParaRPr lang="en-US" sz="3600" b="1" dirty="0" smtClean="0"/>
          </a:p>
          <a:p>
            <a:r>
              <a:rPr lang="en-US" sz="3600" b="1" dirty="0" err="1" smtClean="0"/>
              <a:t>Moi</a:t>
            </a:r>
            <a:r>
              <a:rPr lang="en-US" sz="3600" b="1" dirty="0" smtClean="0"/>
              <a:t> , je ne </a:t>
            </a:r>
            <a:r>
              <a:rPr lang="en-US" sz="3600" b="1" dirty="0" err="1" smtClean="0"/>
              <a:t>fais</a:t>
            </a:r>
            <a:r>
              <a:rPr lang="en-US" sz="3600" b="1" dirty="0" smtClean="0"/>
              <a:t> pas ----- -----</a:t>
            </a:r>
            <a:endParaRPr lang="en-US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4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7" grpId="0"/>
      <p:bldP spid="5" grpId="0"/>
      <p:bldP spid="5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7479" y="248011"/>
            <a:ext cx="2521435" cy="185366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34089" y="540399"/>
            <a:ext cx="6189784" cy="2062103"/>
          </a:xfrm>
          <a:prstGeom prst="rect">
            <a:avLst/>
          </a:prstGeom>
          <a:solidFill>
            <a:srgbClr val="F2F2F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A </a:t>
            </a:r>
            <a:r>
              <a:rPr lang="en-US" sz="3200" b="1" dirty="0" err="1" smtClean="0"/>
              <a:t>vous</a:t>
            </a:r>
            <a:r>
              <a:rPr lang="en-US" sz="3200" b="1" dirty="0" smtClean="0"/>
              <a:t>, </a:t>
            </a:r>
          </a:p>
          <a:p>
            <a:pPr algn="ctr"/>
            <a:r>
              <a:rPr lang="en-US" sz="3200" b="1" dirty="0" err="1" smtClean="0"/>
              <a:t>Vous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êtes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l’opposé</a:t>
            </a:r>
            <a:r>
              <a:rPr lang="en-US" sz="3200" b="1" dirty="0" smtClean="0"/>
              <a:t> de </a:t>
            </a:r>
            <a:r>
              <a:rPr lang="en-US" sz="3200" b="1" dirty="0" err="1" smtClean="0"/>
              <a:t>Rachid</a:t>
            </a:r>
            <a:r>
              <a:rPr lang="en-US" sz="3200" b="1" dirty="0" smtClean="0"/>
              <a:t>.</a:t>
            </a:r>
          </a:p>
          <a:p>
            <a:pPr algn="ctr"/>
            <a:r>
              <a:rPr lang="en-US" sz="3200" b="1" dirty="0" err="1" smtClean="0"/>
              <a:t>D</a:t>
            </a:r>
            <a:r>
              <a:rPr lang="en-US" sz="3200" b="1" dirty="0" err="1" smtClean="0"/>
              <a:t>ites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que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vous</a:t>
            </a:r>
            <a:r>
              <a:rPr lang="en-US" sz="3200" b="1" dirty="0" smtClean="0"/>
              <a:t> ne </a:t>
            </a:r>
            <a:r>
              <a:rPr lang="en-US" sz="3200" b="1" dirty="0" err="1" smtClean="0"/>
              <a:t>faites</a:t>
            </a:r>
            <a:r>
              <a:rPr lang="en-US" sz="3200" b="1" dirty="0" smtClean="0"/>
              <a:t> pas les </a:t>
            </a:r>
            <a:r>
              <a:rPr lang="en-US" sz="3200" b="1" dirty="0" err="1" smtClean="0"/>
              <a:t>activit</a:t>
            </a:r>
            <a:r>
              <a:rPr lang="en-US" sz="3200" b="1" dirty="0" err="1" smtClean="0"/>
              <a:t>és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suivantes</a:t>
            </a:r>
            <a:r>
              <a:rPr lang="en-US" sz="3200" b="1" dirty="0" smtClean="0"/>
              <a:t> .</a:t>
            </a:r>
            <a:endParaRPr lang="en-US" sz="32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446962" y="2748826"/>
            <a:ext cx="59647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 </a:t>
            </a:r>
            <a:endParaRPr lang="en-US" sz="36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012873" y="3395157"/>
            <a:ext cx="489051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Je </a:t>
            </a:r>
            <a:r>
              <a:rPr lang="en-US" sz="3600" b="1" dirty="0" err="1" smtClean="0"/>
              <a:t>fais</a:t>
            </a:r>
            <a:r>
              <a:rPr lang="en-US" sz="3600" b="1" dirty="0" smtClean="0"/>
              <a:t> de la </a:t>
            </a:r>
            <a:r>
              <a:rPr lang="en-US" sz="3600" b="1" dirty="0" err="1" smtClean="0"/>
              <a:t>natation</a:t>
            </a:r>
            <a:r>
              <a:rPr lang="en-US" sz="3600" b="1" dirty="0" smtClean="0"/>
              <a:t> </a:t>
            </a:r>
            <a:endParaRPr lang="en-US" sz="3600" b="1" dirty="0" smtClean="0"/>
          </a:p>
          <a:p>
            <a:endParaRPr lang="en-US" sz="3600" b="1" dirty="0" smtClean="0"/>
          </a:p>
          <a:p>
            <a:r>
              <a:rPr lang="en-US" sz="3600" b="1" dirty="0" err="1" smtClean="0"/>
              <a:t>Moi</a:t>
            </a:r>
            <a:r>
              <a:rPr lang="en-US" sz="3600" b="1" dirty="0" smtClean="0"/>
              <a:t> , je ne </a:t>
            </a:r>
            <a:r>
              <a:rPr lang="en-US" sz="3600" b="1" dirty="0" err="1" smtClean="0"/>
              <a:t>fais</a:t>
            </a:r>
            <a:r>
              <a:rPr lang="en-US" sz="3600" b="1" dirty="0" smtClean="0"/>
              <a:t> pas ----- -----</a:t>
            </a:r>
            <a:endParaRPr lang="en-US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4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7" grpId="0"/>
      <p:bldP spid="5" grpId="0"/>
      <p:bldP spid="5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7479" y="248011"/>
            <a:ext cx="2521435" cy="185366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34089" y="540399"/>
            <a:ext cx="6189784" cy="2062103"/>
          </a:xfrm>
          <a:prstGeom prst="rect">
            <a:avLst/>
          </a:prstGeom>
          <a:solidFill>
            <a:srgbClr val="F2F2F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A </a:t>
            </a:r>
            <a:r>
              <a:rPr lang="en-US" sz="3200" b="1" dirty="0" err="1" smtClean="0"/>
              <a:t>vous</a:t>
            </a:r>
            <a:r>
              <a:rPr lang="en-US" sz="3200" b="1" dirty="0" smtClean="0"/>
              <a:t>, </a:t>
            </a:r>
          </a:p>
          <a:p>
            <a:pPr algn="ctr"/>
            <a:r>
              <a:rPr lang="en-US" sz="3200" b="1" dirty="0" err="1" smtClean="0"/>
              <a:t>Vous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êtes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l’opposé</a:t>
            </a:r>
            <a:r>
              <a:rPr lang="en-US" sz="3200" b="1" dirty="0" smtClean="0"/>
              <a:t> de </a:t>
            </a:r>
            <a:r>
              <a:rPr lang="en-US" sz="3200" b="1" dirty="0" err="1" smtClean="0"/>
              <a:t>Rachid</a:t>
            </a:r>
            <a:r>
              <a:rPr lang="en-US" sz="3200" b="1" dirty="0" smtClean="0"/>
              <a:t>.</a:t>
            </a:r>
          </a:p>
          <a:p>
            <a:pPr algn="ctr"/>
            <a:r>
              <a:rPr lang="en-US" sz="3200" b="1" dirty="0" err="1" smtClean="0"/>
              <a:t>D</a:t>
            </a:r>
            <a:r>
              <a:rPr lang="en-US" sz="3200" b="1" dirty="0" err="1" smtClean="0"/>
              <a:t>ites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que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vous</a:t>
            </a:r>
            <a:r>
              <a:rPr lang="en-US" sz="3200" b="1" dirty="0" smtClean="0"/>
              <a:t> ne </a:t>
            </a:r>
            <a:r>
              <a:rPr lang="en-US" sz="3200" b="1" dirty="0" err="1" smtClean="0"/>
              <a:t>faites</a:t>
            </a:r>
            <a:r>
              <a:rPr lang="en-US" sz="3200" b="1" dirty="0" smtClean="0"/>
              <a:t> pas les </a:t>
            </a:r>
            <a:r>
              <a:rPr lang="en-US" sz="3200" b="1" dirty="0" err="1" smtClean="0"/>
              <a:t>activit</a:t>
            </a:r>
            <a:r>
              <a:rPr lang="en-US" sz="3200" b="1" dirty="0" err="1" smtClean="0"/>
              <a:t>és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suivantes</a:t>
            </a:r>
            <a:r>
              <a:rPr lang="en-US" sz="3200" b="1" dirty="0" smtClean="0"/>
              <a:t> .</a:t>
            </a:r>
            <a:endParaRPr lang="en-US" sz="32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446962" y="2748826"/>
            <a:ext cx="59647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 </a:t>
            </a:r>
            <a:endParaRPr lang="en-US" sz="36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012873" y="3395157"/>
            <a:ext cx="6029012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Je </a:t>
            </a:r>
            <a:r>
              <a:rPr lang="en-US" sz="3600" b="1" dirty="0" err="1" smtClean="0"/>
              <a:t>fais</a:t>
            </a:r>
            <a:r>
              <a:rPr lang="en-US" sz="3600" b="1" dirty="0" smtClean="0"/>
              <a:t> de la </a:t>
            </a:r>
            <a:r>
              <a:rPr lang="en-US" sz="3600" b="1" dirty="0" err="1" smtClean="0"/>
              <a:t>planche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à</a:t>
            </a:r>
            <a:r>
              <a:rPr lang="en-US" sz="3600" b="1" dirty="0" smtClean="0"/>
              <a:t> voile</a:t>
            </a:r>
            <a:r>
              <a:rPr lang="en-US" sz="3600" b="1" dirty="0" smtClean="0"/>
              <a:t> </a:t>
            </a:r>
            <a:endParaRPr lang="en-US" sz="3600" b="1" dirty="0" smtClean="0"/>
          </a:p>
          <a:p>
            <a:endParaRPr lang="en-US" sz="3600" b="1" dirty="0" smtClean="0"/>
          </a:p>
          <a:p>
            <a:r>
              <a:rPr lang="en-US" sz="3600" b="1" dirty="0" err="1" smtClean="0"/>
              <a:t>Moi</a:t>
            </a:r>
            <a:r>
              <a:rPr lang="en-US" sz="3600" b="1" dirty="0" smtClean="0"/>
              <a:t> , je ne </a:t>
            </a:r>
            <a:r>
              <a:rPr lang="en-US" sz="3600" b="1" dirty="0" err="1" smtClean="0"/>
              <a:t>fais</a:t>
            </a:r>
            <a:r>
              <a:rPr lang="en-US" sz="3600" b="1" dirty="0" smtClean="0"/>
              <a:t> pas ----- -----</a:t>
            </a:r>
            <a:endParaRPr lang="en-US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4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7" grpId="0"/>
      <p:bldP spid="5" grpId="0"/>
      <p:bldP spid="5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7479" y="248011"/>
            <a:ext cx="2521435" cy="185366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34089" y="540399"/>
            <a:ext cx="6189784" cy="2062103"/>
          </a:xfrm>
          <a:prstGeom prst="rect">
            <a:avLst/>
          </a:prstGeom>
          <a:solidFill>
            <a:srgbClr val="F2F2F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A </a:t>
            </a:r>
            <a:r>
              <a:rPr lang="en-US" sz="3200" b="1" dirty="0" err="1" smtClean="0"/>
              <a:t>vous</a:t>
            </a:r>
            <a:r>
              <a:rPr lang="en-US" sz="3200" b="1" dirty="0" smtClean="0"/>
              <a:t>, </a:t>
            </a:r>
          </a:p>
          <a:p>
            <a:pPr algn="ctr"/>
            <a:r>
              <a:rPr lang="en-US" sz="3200" b="1" dirty="0" err="1" smtClean="0"/>
              <a:t>Vous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êtes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l’opposé</a:t>
            </a:r>
            <a:r>
              <a:rPr lang="en-US" sz="3200" b="1" dirty="0" smtClean="0"/>
              <a:t> de </a:t>
            </a:r>
            <a:r>
              <a:rPr lang="en-US" sz="3200" b="1" dirty="0" err="1" smtClean="0"/>
              <a:t>Rachid</a:t>
            </a:r>
            <a:r>
              <a:rPr lang="en-US" sz="3200" b="1" dirty="0" smtClean="0"/>
              <a:t>.</a:t>
            </a:r>
          </a:p>
          <a:p>
            <a:pPr algn="ctr"/>
            <a:r>
              <a:rPr lang="en-US" sz="3200" b="1" dirty="0" err="1" smtClean="0"/>
              <a:t>D</a:t>
            </a:r>
            <a:r>
              <a:rPr lang="en-US" sz="3200" b="1" dirty="0" err="1" smtClean="0"/>
              <a:t>ites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que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vous</a:t>
            </a:r>
            <a:r>
              <a:rPr lang="en-US" sz="3200" b="1" dirty="0" smtClean="0"/>
              <a:t> ne </a:t>
            </a:r>
            <a:r>
              <a:rPr lang="en-US" sz="3200" b="1" dirty="0" err="1" smtClean="0"/>
              <a:t>faites</a:t>
            </a:r>
            <a:r>
              <a:rPr lang="en-US" sz="3200" b="1" dirty="0" smtClean="0"/>
              <a:t> pas les </a:t>
            </a:r>
            <a:r>
              <a:rPr lang="en-US" sz="3200" b="1" dirty="0" err="1" smtClean="0"/>
              <a:t>activit</a:t>
            </a:r>
            <a:r>
              <a:rPr lang="en-US" sz="3200" b="1" dirty="0" err="1" smtClean="0"/>
              <a:t>és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suivantes</a:t>
            </a:r>
            <a:r>
              <a:rPr lang="en-US" sz="3200" b="1" dirty="0" smtClean="0"/>
              <a:t> .</a:t>
            </a:r>
            <a:endParaRPr lang="en-US" sz="32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446962" y="2748826"/>
            <a:ext cx="59647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 </a:t>
            </a:r>
            <a:endParaRPr lang="en-US" sz="36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012873" y="3395157"/>
            <a:ext cx="6029012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q"/>
            </a:pPr>
            <a:r>
              <a:rPr lang="en-US" sz="3600" b="1" dirty="0" smtClean="0"/>
              <a:t>Je </a:t>
            </a:r>
            <a:r>
              <a:rPr lang="en-US" sz="3600" b="1" dirty="0" err="1" smtClean="0"/>
              <a:t>fais</a:t>
            </a:r>
            <a:r>
              <a:rPr lang="en-US" sz="3600" b="1" dirty="0" smtClean="0"/>
              <a:t> la cuisine</a:t>
            </a:r>
            <a:endParaRPr lang="en-US" sz="3600" b="1" dirty="0" smtClean="0"/>
          </a:p>
          <a:p>
            <a:endParaRPr lang="en-US" sz="3600" b="1" dirty="0" smtClean="0"/>
          </a:p>
          <a:p>
            <a:pPr>
              <a:buFont typeface="Wingdings" charset="2"/>
              <a:buChar char="q"/>
            </a:pPr>
            <a:r>
              <a:rPr lang="en-US" sz="3600" b="1" dirty="0" err="1" smtClean="0"/>
              <a:t>Moi</a:t>
            </a:r>
            <a:r>
              <a:rPr lang="en-US" sz="3600" b="1" dirty="0" smtClean="0"/>
              <a:t> , je ne </a:t>
            </a:r>
            <a:r>
              <a:rPr lang="en-US" sz="3600" b="1" dirty="0" err="1" smtClean="0"/>
              <a:t>fais</a:t>
            </a:r>
            <a:r>
              <a:rPr lang="en-US" sz="3600" b="1" dirty="0" smtClean="0"/>
              <a:t> pas la cuisine </a:t>
            </a:r>
            <a:endParaRPr lang="en-US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2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7" grpId="0" build="p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7479" y="248011"/>
            <a:ext cx="2521435" cy="185366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07377" y="2572468"/>
            <a:ext cx="4878799" cy="584776"/>
          </a:xfrm>
          <a:prstGeom prst="rect">
            <a:avLst/>
          </a:prstGeom>
          <a:solidFill>
            <a:srgbClr val="F2F2F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La fin 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7479" y="248011"/>
            <a:ext cx="2521435" cy="185366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07377" y="540399"/>
            <a:ext cx="4310790" cy="584776"/>
          </a:xfrm>
          <a:prstGeom prst="rect">
            <a:avLst/>
          </a:prstGeom>
          <a:solidFill>
            <a:srgbClr val="F2F2F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Le temps </a:t>
            </a:r>
            <a:r>
              <a:rPr lang="en-US" sz="3200" b="1" dirty="0" err="1" smtClean="0"/>
              <a:t>libre</a:t>
            </a:r>
            <a:r>
              <a:rPr lang="en-US" sz="3200" b="1" dirty="0" smtClean="0"/>
              <a:t>/ le </a:t>
            </a:r>
            <a:r>
              <a:rPr lang="en-US" sz="3200" b="1" dirty="0" err="1" smtClean="0"/>
              <a:t>loisir</a:t>
            </a:r>
            <a:endParaRPr lang="en-US" sz="32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107376" y="1823846"/>
            <a:ext cx="712423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600" dirty="0" smtClean="0"/>
          </a:p>
          <a:p>
            <a:r>
              <a:rPr lang="en-US" sz="3600" dirty="0" err="1" smtClean="0"/>
              <a:t>Ces</a:t>
            </a:r>
            <a:r>
              <a:rPr lang="en-US" sz="3600" dirty="0" smtClean="0"/>
              <a:t> expressions </a:t>
            </a:r>
            <a:r>
              <a:rPr lang="en-US" sz="3600" dirty="0" err="1" smtClean="0"/>
              <a:t>à</a:t>
            </a:r>
            <a:r>
              <a:rPr lang="en-US" sz="3600" dirty="0" smtClean="0"/>
              <a:t> la </a:t>
            </a:r>
            <a:r>
              <a:rPr lang="en-US" sz="3600" dirty="0" err="1" smtClean="0"/>
              <a:t>forme</a:t>
            </a:r>
            <a:r>
              <a:rPr lang="en-US" sz="3600" dirty="0" smtClean="0"/>
              <a:t> </a:t>
            </a:r>
            <a:r>
              <a:rPr lang="en-US" sz="3600" dirty="0" err="1" smtClean="0"/>
              <a:t>négative</a:t>
            </a:r>
            <a:r>
              <a:rPr lang="en-US" sz="3600" dirty="0" smtClean="0"/>
              <a:t>. </a:t>
            </a:r>
          </a:p>
          <a:p>
            <a:endParaRPr lang="en-US" sz="3600" dirty="0" smtClean="0"/>
          </a:p>
          <a:p>
            <a:r>
              <a:rPr lang="en-US" sz="3600" dirty="0" smtClean="0"/>
              <a:t> ex. Non, je ne </a:t>
            </a:r>
            <a:r>
              <a:rPr lang="en-US" sz="3600" dirty="0" err="1" smtClean="0"/>
              <a:t>fais</a:t>
            </a:r>
            <a:r>
              <a:rPr lang="en-US" sz="3600" dirty="0" smtClean="0"/>
              <a:t> pas </a:t>
            </a:r>
            <a:r>
              <a:rPr lang="en-US" sz="3600" b="1" dirty="0" smtClean="0"/>
              <a:t>de </a:t>
            </a:r>
            <a:r>
              <a:rPr lang="en-US" sz="3600" dirty="0" smtClean="0"/>
              <a:t>sport </a:t>
            </a:r>
            <a:endParaRPr lang="en-US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7479" y="248011"/>
            <a:ext cx="2521435" cy="185366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07377" y="540399"/>
            <a:ext cx="4310790" cy="584776"/>
          </a:xfrm>
          <a:prstGeom prst="rect">
            <a:avLst/>
          </a:prstGeom>
          <a:solidFill>
            <a:srgbClr val="F2F2F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Le temps </a:t>
            </a:r>
            <a:r>
              <a:rPr lang="en-US" sz="3200" b="1" dirty="0" err="1" smtClean="0"/>
              <a:t>libre</a:t>
            </a:r>
            <a:r>
              <a:rPr lang="en-US" sz="3200" b="1" dirty="0" smtClean="0"/>
              <a:t>/ le </a:t>
            </a:r>
            <a:r>
              <a:rPr lang="en-US" sz="3200" b="1" dirty="0" err="1" smtClean="0"/>
              <a:t>loisir</a:t>
            </a:r>
            <a:endParaRPr lang="en-US" sz="32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107376" y="1823846"/>
            <a:ext cx="712423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600" dirty="0" smtClean="0"/>
          </a:p>
          <a:p>
            <a:r>
              <a:rPr lang="en-US" sz="3600" dirty="0" smtClean="0"/>
              <a:t>Avec la </a:t>
            </a:r>
            <a:r>
              <a:rPr lang="en-US" sz="3600" dirty="0" err="1" smtClean="0"/>
              <a:t>n</a:t>
            </a:r>
            <a:r>
              <a:rPr lang="en-US" sz="3600" dirty="0" err="1" smtClean="0"/>
              <a:t>égation</a:t>
            </a:r>
            <a:r>
              <a:rPr lang="en-US" sz="3600" dirty="0" smtClean="0"/>
              <a:t> </a:t>
            </a:r>
            <a:r>
              <a:rPr lang="en-US" sz="3600" b="1" dirty="0" smtClean="0"/>
              <a:t>ne --- pas, </a:t>
            </a:r>
            <a:r>
              <a:rPr lang="en-US" sz="3600" dirty="0" smtClean="0"/>
              <a:t>on </a:t>
            </a:r>
            <a:r>
              <a:rPr lang="en-US" sz="3600" dirty="0" err="1" smtClean="0"/>
              <a:t>doit</a:t>
            </a:r>
            <a:r>
              <a:rPr lang="en-US" sz="3600" dirty="0" smtClean="0"/>
              <a:t> </a:t>
            </a:r>
            <a:r>
              <a:rPr lang="en-US" sz="3600" dirty="0" err="1" smtClean="0"/>
              <a:t>remplacer</a:t>
            </a:r>
            <a:r>
              <a:rPr lang="en-US" sz="3600" dirty="0" smtClean="0"/>
              <a:t> du – de la – de </a:t>
            </a:r>
            <a:r>
              <a:rPr lang="en-US" sz="3600" dirty="0" err="1" smtClean="0"/>
              <a:t>l</a:t>
            </a:r>
            <a:r>
              <a:rPr lang="en-US" sz="3600" dirty="0" smtClean="0"/>
              <a:t>’ – un – </a:t>
            </a:r>
            <a:r>
              <a:rPr lang="en-US" sz="3600" dirty="0" err="1" smtClean="0"/>
              <a:t>une</a:t>
            </a:r>
            <a:r>
              <a:rPr lang="en-US" sz="3600" dirty="0" smtClean="0"/>
              <a:t> par  </a:t>
            </a:r>
            <a:r>
              <a:rPr lang="en-US" sz="3600" b="1" dirty="0" smtClean="0"/>
              <a:t>DE</a:t>
            </a:r>
          </a:p>
          <a:p>
            <a:endParaRPr lang="en-US" sz="3600" dirty="0" smtClean="0"/>
          </a:p>
          <a:p>
            <a:endParaRPr lang="en-US" sz="3600" dirty="0" smtClean="0"/>
          </a:p>
          <a:p>
            <a:r>
              <a:rPr lang="en-US" sz="3600" dirty="0" smtClean="0"/>
              <a:t>Non, je ne </a:t>
            </a:r>
            <a:r>
              <a:rPr lang="en-US" sz="3600" dirty="0" err="1" smtClean="0"/>
              <a:t>fais</a:t>
            </a:r>
            <a:r>
              <a:rPr lang="en-US" sz="3600" dirty="0" smtClean="0"/>
              <a:t> pas </a:t>
            </a:r>
            <a:r>
              <a:rPr lang="en-US" sz="3600" b="1" dirty="0" smtClean="0"/>
              <a:t>de </a:t>
            </a:r>
            <a:r>
              <a:rPr lang="en-US" sz="3600" dirty="0" smtClean="0"/>
              <a:t>sport </a:t>
            </a:r>
            <a:endParaRPr lang="en-US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7479" y="248011"/>
            <a:ext cx="2521435" cy="185366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07377" y="540399"/>
            <a:ext cx="4310790" cy="584776"/>
          </a:xfrm>
          <a:prstGeom prst="rect">
            <a:avLst/>
          </a:prstGeom>
          <a:solidFill>
            <a:srgbClr val="F2F2F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Le temps </a:t>
            </a:r>
            <a:r>
              <a:rPr lang="en-US" sz="3200" b="1" dirty="0" err="1" smtClean="0"/>
              <a:t>libre</a:t>
            </a:r>
            <a:r>
              <a:rPr lang="en-US" sz="3200" b="1" dirty="0" smtClean="0"/>
              <a:t>/ le </a:t>
            </a:r>
            <a:r>
              <a:rPr lang="en-US" sz="3200" b="1" dirty="0" err="1" smtClean="0"/>
              <a:t>loisir</a:t>
            </a:r>
            <a:endParaRPr lang="en-US" sz="32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446962" y="2748826"/>
            <a:ext cx="5964701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 </a:t>
            </a:r>
            <a:r>
              <a:rPr lang="en-US" sz="3600" dirty="0" err="1" smtClean="0"/>
              <a:t>oui</a:t>
            </a:r>
            <a:r>
              <a:rPr lang="en-US" sz="3600" dirty="0" smtClean="0"/>
              <a:t> , Je </a:t>
            </a:r>
            <a:r>
              <a:rPr lang="en-US" sz="3600" dirty="0" err="1" smtClean="0"/>
              <a:t>fais</a:t>
            </a:r>
            <a:r>
              <a:rPr lang="en-US" sz="3600" dirty="0" smtClean="0"/>
              <a:t> </a:t>
            </a:r>
            <a:r>
              <a:rPr lang="en-US" sz="3600" b="1" dirty="0" smtClean="0"/>
              <a:t>du </a:t>
            </a:r>
            <a:r>
              <a:rPr lang="en-US" sz="3600" dirty="0" err="1" smtClean="0"/>
              <a:t>v</a:t>
            </a:r>
            <a:r>
              <a:rPr lang="en-US" sz="3600" dirty="0" err="1" smtClean="0"/>
              <a:t>élo</a:t>
            </a:r>
            <a:r>
              <a:rPr lang="en-US" sz="3600" dirty="0" smtClean="0"/>
              <a:t> .</a:t>
            </a:r>
          </a:p>
          <a:p>
            <a:endParaRPr lang="en-US" sz="3600" dirty="0" smtClean="0"/>
          </a:p>
          <a:p>
            <a:r>
              <a:rPr lang="en-US" sz="3600" dirty="0" smtClean="0"/>
              <a:t>Non je ne </a:t>
            </a:r>
            <a:r>
              <a:rPr lang="en-US" sz="3600" dirty="0" err="1" smtClean="0"/>
              <a:t>fais</a:t>
            </a:r>
            <a:r>
              <a:rPr lang="en-US" sz="3600" dirty="0" smtClean="0"/>
              <a:t> pas ………… </a:t>
            </a:r>
            <a:r>
              <a:rPr lang="en-US" sz="3600" dirty="0" err="1" smtClean="0"/>
              <a:t>vélo</a:t>
            </a:r>
            <a:r>
              <a:rPr lang="en-US" sz="3600" dirty="0" smtClean="0"/>
              <a:t> </a:t>
            </a:r>
            <a:endParaRPr lang="en-US" sz="36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5078095" y="3856822"/>
            <a:ext cx="680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d</a:t>
            </a:r>
            <a:r>
              <a:rPr lang="en-US" sz="3600" b="1" dirty="0" smtClean="0"/>
              <a:t>u </a:t>
            </a:r>
            <a:endParaRPr lang="en-US" sz="3600" b="1" dirty="0"/>
          </a:p>
        </p:txBody>
      </p:sp>
      <p:sp>
        <p:nvSpPr>
          <p:cNvPr id="6" name="TextBox 5"/>
          <p:cNvSpPr txBox="1"/>
          <p:nvPr/>
        </p:nvSpPr>
        <p:spPr>
          <a:xfrm flipH="1">
            <a:off x="5078095" y="3856822"/>
            <a:ext cx="9138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d</a:t>
            </a:r>
            <a:r>
              <a:rPr lang="en-US" sz="3600" b="1" dirty="0" smtClean="0"/>
              <a:t>e </a:t>
            </a:r>
            <a:endParaRPr lang="en-US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4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7" grpId="0"/>
      <p:bldP spid="5" grpId="0"/>
      <p:bldP spid="5" grpId="1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7479" y="248011"/>
            <a:ext cx="2521435" cy="185366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07377" y="540399"/>
            <a:ext cx="4310790" cy="584776"/>
          </a:xfrm>
          <a:prstGeom prst="rect">
            <a:avLst/>
          </a:prstGeom>
          <a:solidFill>
            <a:srgbClr val="F2F2F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Le temps </a:t>
            </a:r>
            <a:r>
              <a:rPr lang="en-US" sz="3200" b="1" dirty="0" err="1" smtClean="0"/>
              <a:t>libre</a:t>
            </a:r>
            <a:r>
              <a:rPr lang="en-US" sz="3200" b="1" dirty="0" smtClean="0"/>
              <a:t>/ le </a:t>
            </a:r>
            <a:r>
              <a:rPr lang="en-US" sz="3200" b="1" dirty="0" err="1" smtClean="0"/>
              <a:t>loisir</a:t>
            </a:r>
            <a:endParaRPr lang="en-US" sz="32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446962" y="2748826"/>
            <a:ext cx="5964701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 </a:t>
            </a:r>
            <a:r>
              <a:rPr lang="en-US" sz="3600" dirty="0" err="1" smtClean="0"/>
              <a:t>O</a:t>
            </a:r>
            <a:r>
              <a:rPr lang="en-US" sz="3600" dirty="0" err="1" smtClean="0"/>
              <a:t>ui</a:t>
            </a:r>
            <a:r>
              <a:rPr lang="en-US" sz="3600" dirty="0" smtClean="0"/>
              <a:t> , Je </a:t>
            </a:r>
            <a:r>
              <a:rPr lang="en-US" sz="3600" dirty="0" err="1" smtClean="0"/>
              <a:t>fais</a:t>
            </a:r>
            <a:r>
              <a:rPr lang="en-US" sz="3600" dirty="0" smtClean="0"/>
              <a:t> </a:t>
            </a:r>
            <a:r>
              <a:rPr lang="en-US" sz="3600" b="1" dirty="0" smtClean="0"/>
              <a:t>de la  </a:t>
            </a:r>
            <a:r>
              <a:rPr lang="en-US" sz="3600" dirty="0" smtClean="0"/>
              <a:t>gym </a:t>
            </a:r>
            <a:r>
              <a:rPr lang="en-US" sz="3600" dirty="0" smtClean="0"/>
              <a:t> .</a:t>
            </a:r>
          </a:p>
          <a:p>
            <a:endParaRPr lang="en-US" sz="3600" dirty="0" smtClean="0"/>
          </a:p>
          <a:p>
            <a:r>
              <a:rPr lang="en-US" sz="3600" dirty="0" smtClean="0"/>
              <a:t>Non je ne </a:t>
            </a:r>
            <a:r>
              <a:rPr lang="en-US" sz="3600" dirty="0" err="1" smtClean="0"/>
              <a:t>fais</a:t>
            </a:r>
            <a:r>
              <a:rPr lang="en-US" sz="3600" dirty="0" smtClean="0"/>
              <a:t> pas ………… gym </a:t>
            </a:r>
            <a:endParaRPr lang="en-US" sz="36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5078094" y="3856822"/>
            <a:ext cx="12593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De la  </a:t>
            </a:r>
            <a:endParaRPr lang="en-US" sz="3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284884" y="3856822"/>
            <a:ext cx="7080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De </a:t>
            </a:r>
            <a:endParaRPr lang="en-US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4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7" grpId="0"/>
      <p:bldP spid="5" grpId="0"/>
      <p:bldP spid="5" grpId="1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7479" y="248011"/>
            <a:ext cx="2521435" cy="185366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34089" y="540399"/>
            <a:ext cx="6189784" cy="2062103"/>
          </a:xfrm>
          <a:prstGeom prst="rect">
            <a:avLst/>
          </a:prstGeom>
          <a:solidFill>
            <a:srgbClr val="F2F2F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A </a:t>
            </a:r>
            <a:r>
              <a:rPr lang="en-US" sz="3200" b="1" dirty="0" err="1" smtClean="0"/>
              <a:t>vous</a:t>
            </a:r>
            <a:r>
              <a:rPr lang="en-US" sz="3200" b="1" dirty="0" smtClean="0"/>
              <a:t>, </a:t>
            </a:r>
          </a:p>
          <a:p>
            <a:pPr algn="ctr"/>
            <a:r>
              <a:rPr lang="en-US" sz="3200" b="1" dirty="0" err="1" smtClean="0"/>
              <a:t>Vous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êtes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l’opposé</a:t>
            </a:r>
            <a:r>
              <a:rPr lang="en-US" sz="3200" b="1" dirty="0" smtClean="0"/>
              <a:t> de </a:t>
            </a:r>
            <a:r>
              <a:rPr lang="en-US" sz="3200" b="1" dirty="0" err="1" smtClean="0"/>
              <a:t>Rachid</a:t>
            </a:r>
            <a:r>
              <a:rPr lang="en-US" sz="3200" b="1" dirty="0" smtClean="0"/>
              <a:t>.</a:t>
            </a:r>
          </a:p>
          <a:p>
            <a:pPr algn="ctr"/>
            <a:r>
              <a:rPr lang="en-US" sz="3200" b="1" dirty="0" err="1" smtClean="0"/>
              <a:t>D</a:t>
            </a:r>
            <a:r>
              <a:rPr lang="en-US" sz="3200" b="1" dirty="0" err="1" smtClean="0"/>
              <a:t>ites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que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vous</a:t>
            </a:r>
            <a:r>
              <a:rPr lang="en-US" sz="3200" b="1" dirty="0" smtClean="0"/>
              <a:t> ne </a:t>
            </a:r>
            <a:r>
              <a:rPr lang="en-US" sz="3200" b="1" dirty="0" err="1" smtClean="0"/>
              <a:t>faites</a:t>
            </a:r>
            <a:r>
              <a:rPr lang="en-US" sz="3200" b="1" dirty="0" smtClean="0"/>
              <a:t> pas les </a:t>
            </a:r>
            <a:r>
              <a:rPr lang="en-US" sz="3200" b="1" dirty="0" err="1" smtClean="0"/>
              <a:t>activit</a:t>
            </a:r>
            <a:r>
              <a:rPr lang="en-US" sz="3200" b="1" dirty="0" err="1" smtClean="0"/>
              <a:t>és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suivantes</a:t>
            </a:r>
            <a:r>
              <a:rPr lang="en-US" sz="3200" b="1" dirty="0" smtClean="0"/>
              <a:t> .</a:t>
            </a:r>
            <a:endParaRPr lang="en-US" sz="32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446962" y="2748826"/>
            <a:ext cx="59647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 </a:t>
            </a:r>
            <a:endParaRPr lang="en-US" sz="36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012873" y="3038176"/>
            <a:ext cx="489051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Je </a:t>
            </a:r>
            <a:r>
              <a:rPr lang="en-US" sz="3600" b="1" dirty="0" err="1" smtClean="0"/>
              <a:t>fais</a:t>
            </a:r>
            <a:r>
              <a:rPr lang="en-US" sz="3600" b="1" dirty="0" smtClean="0"/>
              <a:t> du </a:t>
            </a:r>
            <a:r>
              <a:rPr lang="en-US" sz="3600" b="1" dirty="0" err="1" smtClean="0"/>
              <a:t>v</a:t>
            </a:r>
            <a:r>
              <a:rPr lang="en-US" sz="3600" b="1" dirty="0" err="1" smtClean="0"/>
              <a:t>élo</a:t>
            </a:r>
            <a:r>
              <a:rPr lang="en-US" sz="3600" b="1" dirty="0" smtClean="0"/>
              <a:t>.</a:t>
            </a:r>
          </a:p>
          <a:p>
            <a:endParaRPr lang="en-US" sz="3600" b="1" dirty="0" smtClean="0"/>
          </a:p>
          <a:p>
            <a:r>
              <a:rPr lang="en-US" sz="3600" b="1" dirty="0" err="1" smtClean="0"/>
              <a:t>Moi</a:t>
            </a:r>
            <a:r>
              <a:rPr lang="en-US" sz="3600" b="1" dirty="0" smtClean="0"/>
              <a:t> , je ne </a:t>
            </a:r>
            <a:r>
              <a:rPr lang="en-US" sz="3600" b="1" dirty="0" err="1" smtClean="0"/>
              <a:t>fais</a:t>
            </a:r>
            <a:r>
              <a:rPr lang="en-US" sz="3600" b="1" dirty="0" smtClean="0"/>
              <a:t> pas de -----</a:t>
            </a:r>
            <a:endParaRPr lang="en-US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4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7" grpId="0"/>
      <p:bldP spid="5" grpId="0"/>
      <p:bldP spid="5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7479" y="248011"/>
            <a:ext cx="2521435" cy="185366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34089" y="540399"/>
            <a:ext cx="6189784" cy="2062103"/>
          </a:xfrm>
          <a:prstGeom prst="rect">
            <a:avLst/>
          </a:prstGeom>
          <a:solidFill>
            <a:srgbClr val="F2F2F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A </a:t>
            </a:r>
            <a:r>
              <a:rPr lang="en-US" sz="3200" b="1" dirty="0" err="1" smtClean="0"/>
              <a:t>vous</a:t>
            </a:r>
            <a:r>
              <a:rPr lang="en-US" sz="3200" b="1" dirty="0" smtClean="0"/>
              <a:t>, </a:t>
            </a:r>
          </a:p>
          <a:p>
            <a:pPr algn="ctr"/>
            <a:r>
              <a:rPr lang="en-US" sz="3200" b="1" dirty="0" err="1" smtClean="0"/>
              <a:t>Vous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êtes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l’opposé</a:t>
            </a:r>
            <a:r>
              <a:rPr lang="en-US" sz="3200" b="1" dirty="0" smtClean="0"/>
              <a:t> de </a:t>
            </a:r>
            <a:r>
              <a:rPr lang="en-US" sz="3200" b="1" dirty="0" err="1" smtClean="0"/>
              <a:t>Rachid</a:t>
            </a:r>
            <a:r>
              <a:rPr lang="en-US" sz="3200" b="1" dirty="0" smtClean="0"/>
              <a:t>.</a:t>
            </a:r>
          </a:p>
          <a:p>
            <a:pPr algn="ctr"/>
            <a:r>
              <a:rPr lang="en-US" sz="3200" b="1" dirty="0" err="1" smtClean="0"/>
              <a:t>D</a:t>
            </a:r>
            <a:r>
              <a:rPr lang="en-US" sz="3200" b="1" dirty="0" err="1" smtClean="0"/>
              <a:t>ites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que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vous</a:t>
            </a:r>
            <a:r>
              <a:rPr lang="en-US" sz="3200" b="1" dirty="0" smtClean="0"/>
              <a:t> ne </a:t>
            </a:r>
            <a:r>
              <a:rPr lang="en-US" sz="3200" b="1" dirty="0" err="1" smtClean="0"/>
              <a:t>faites</a:t>
            </a:r>
            <a:r>
              <a:rPr lang="en-US" sz="3200" b="1" dirty="0" smtClean="0"/>
              <a:t> pas les </a:t>
            </a:r>
            <a:r>
              <a:rPr lang="en-US" sz="3200" b="1" dirty="0" err="1" smtClean="0"/>
              <a:t>activit</a:t>
            </a:r>
            <a:r>
              <a:rPr lang="en-US" sz="3200" b="1" dirty="0" err="1" smtClean="0"/>
              <a:t>és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suivantes</a:t>
            </a:r>
            <a:r>
              <a:rPr lang="en-US" sz="3200" b="1" dirty="0" smtClean="0"/>
              <a:t> .</a:t>
            </a:r>
            <a:endParaRPr lang="en-US" sz="32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446962" y="2748826"/>
            <a:ext cx="59647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 </a:t>
            </a:r>
            <a:endParaRPr lang="en-US" sz="36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012873" y="3856822"/>
            <a:ext cx="489051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Je </a:t>
            </a:r>
            <a:r>
              <a:rPr lang="en-US" sz="3600" b="1" dirty="0" err="1" smtClean="0"/>
              <a:t>fais</a:t>
            </a:r>
            <a:r>
              <a:rPr lang="en-US" sz="3600" b="1" dirty="0" smtClean="0"/>
              <a:t> de </a:t>
            </a:r>
            <a:r>
              <a:rPr lang="en-US" sz="3600" b="1" dirty="0" err="1" smtClean="0"/>
              <a:t>l’a</a:t>
            </a:r>
            <a:r>
              <a:rPr lang="en-US" sz="3600" b="1" dirty="0" err="1" smtClean="0"/>
              <a:t>é</a:t>
            </a:r>
            <a:r>
              <a:rPr lang="en-US" sz="3600" b="1" dirty="0" err="1" smtClean="0"/>
              <a:t>robic</a:t>
            </a:r>
            <a:r>
              <a:rPr lang="en-US" sz="3600" b="1" dirty="0" smtClean="0"/>
              <a:t>.</a:t>
            </a:r>
          </a:p>
          <a:p>
            <a:endParaRPr lang="en-US" sz="3600" b="1" dirty="0" smtClean="0"/>
          </a:p>
          <a:p>
            <a:r>
              <a:rPr lang="en-US" sz="3600" b="1" dirty="0" err="1" smtClean="0"/>
              <a:t>Moi</a:t>
            </a:r>
            <a:r>
              <a:rPr lang="en-US" sz="3600" b="1" dirty="0" smtClean="0"/>
              <a:t> , je ne </a:t>
            </a:r>
            <a:r>
              <a:rPr lang="en-US" sz="3600" b="1" dirty="0" err="1" smtClean="0"/>
              <a:t>fais</a:t>
            </a:r>
            <a:r>
              <a:rPr lang="en-US" sz="3600" b="1" dirty="0" smtClean="0"/>
              <a:t> pas </a:t>
            </a:r>
            <a:r>
              <a:rPr lang="en-US" sz="3600" b="1" dirty="0" err="1" smtClean="0"/>
              <a:t>d</a:t>
            </a:r>
            <a:r>
              <a:rPr lang="en-US" sz="3600" b="1" dirty="0" smtClean="0"/>
              <a:t>’ -----</a:t>
            </a:r>
            <a:endParaRPr lang="en-US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4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7" grpId="0"/>
      <p:bldP spid="5" grpId="0"/>
      <p:bldP spid="5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7479" y="248011"/>
            <a:ext cx="2521435" cy="185366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34089" y="540399"/>
            <a:ext cx="6189784" cy="2062103"/>
          </a:xfrm>
          <a:prstGeom prst="rect">
            <a:avLst/>
          </a:prstGeom>
          <a:solidFill>
            <a:srgbClr val="F2F2F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A </a:t>
            </a:r>
            <a:r>
              <a:rPr lang="en-US" sz="3200" b="1" dirty="0" err="1" smtClean="0"/>
              <a:t>vous</a:t>
            </a:r>
            <a:r>
              <a:rPr lang="en-US" sz="3200" b="1" dirty="0" smtClean="0"/>
              <a:t>, </a:t>
            </a:r>
          </a:p>
          <a:p>
            <a:pPr algn="ctr"/>
            <a:r>
              <a:rPr lang="en-US" sz="3200" b="1" dirty="0" err="1" smtClean="0"/>
              <a:t>Vous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êtes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l’opposé</a:t>
            </a:r>
            <a:r>
              <a:rPr lang="en-US" sz="3200" b="1" dirty="0" smtClean="0"/>
              <a:t> de </a:t>
            </a:r>
            <a:r>
              <a:rPr lang="en-US" sz="3200" b="1" dirty="0" err="1" smtClean="0"/>
              <a:t>Rachid</a:t>
            </a:r>
            <a:r>
              <a:rPr lang="en-US" sz="3200" b="1" dirty="0" smtClean="0"/>
              <a:t>.</a:t>
            </a:r>
          </a:p>
          <a:p>
            <a:pPr algn="ctr"/>
            <a:r>
              <a:rPr lang="en-US" sz="3200" b="1" dirty="0" err="1" smtClean="0"/>
              <a:t>D</a:t>
            </a:r>
            <a:r>
              <a:rPr lang="en-US" sz="3200" b="1" dirty="0" err="1" smtClean="0"/>
              <a:t>ites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que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vous</a:t>
            </a:r>
            <a:r>
              <a:rPr lang="en-US" sz="3200" b="1" dirty="0" smtClean="0"/>
              <a:t> ne </a:t>
            </a:r>
            <a:r>
              <a:rPr lang="en-US" sz="3200" b="1" dirty="0" err="1" smtClean="0"/>
              <a:t>faites</a:t>
            </a:r>
            <a:r>
              <a:rPr lang="en-US" sz="3200" b="1" dirty="0" smtClean="0"/>
              <a:t> pas les </a:t>
            </a:r>
            <a:r>
              <a:rPr lang="en-US" sz="3200" b="1" dirty="0" err="1" smtClean="0"/>
              <a:t>activit</a:t>
            </a:r>
            <a:r>
              <a:rPr lang="en-US" sz="3200" b="1" dirty="0" err="1" smtClean="0"/>
              <a:t>és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suivantes</a:t>
            </a:r>
            <a:r>
              <a:rPr lang="en-US" sz="3200" b="1" dirty="0" smtClean="0"/>
              <a:t> .</a:t>
            </a:r>
            <a:endParaRPr lang="en-US" sz="32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446962" y="2748826"/>
            <a:ext cx="59647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 </a:t>
            </a:r>
            <a:endParaRPr lang="en-US" sz="36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012873" y="3395157"/>
            <a:ext cx="489051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Je </a:t>
            </a:r>
            <a:r>
              <a:rPr lang="en-US" sz="3600" b="1" dirty="0" err="1" smtClean="0"/>
              <a:t>fais</a:t>
            </a:r>
            <a:r>
              <a:rPr lang="en-US" sz="3600" b="1" dirty="0" smtClean="0"/>
              <a:t> un tour </a:t>
            </a:r>
            <a:r>
              <a:rPr lang="en-US" sz="3600" b="1" dirty="0" smtClean="0"/>
              <a:t>.</a:t>
            </a:r>
          </a:p>
          <a:p>
            <a:endParaRPr lang="en-US" sz="3600" b="1" dirty="0" smtClean="0"/>
          </a:p>
          <a:p>
            <a:r>
              <a:rPr lang="en-US" sz="3600" b="1" dirty="0" err="1" smtClean="0"/>
              <a:t>Moi</a:t>
            </a:r>
            <a:r>
              <a:rPr lang="en-US" sz="3600" b="1" dirty="0" smtClean="0"/>
              <a:t> , je ne </a:t>
            </a:r>
            <a:r>
              <a:rPr lang="en-US" sz="3600" b="1" dirty="0" err="1" smtClean="0"/>
              <a:t>fais</a:t>
            </a:r>
            <a:r>
              <a:rPr lang="en-US" sz="3600" b="1" dirty="0" smtClean="0"/>
              <a:t> pas ----- -----</a:t>
            </a:r>
            <a:endParaRPr lang="en-US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4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7" grpId="0"/>
      <p:bldP spid="5" grpId="0"/>
      <p:bldP spid="5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7479" y="248011"/>
            <a:ext cx="2521435" cy="185366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34089" y="540399"/>
            <a:ext cx="6189784" cy="2062103"/>
          </a:xfrm>
          <a:prstGeom prst="rect">
            <a:avLst/>
          </a:prstGeom>
          <a:solidFill>
            <a:srgbClr val="F2F2F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A </a:t>
            </a:r>
            <a:r>
              <a:rPr lang="en-US" sz="3200" b="1" dirty="0" err="1" smtClean="0"/>
              <a:t>vous</a:t>
            </a:r>
            <a:r>
              <a:rPr lang="en-US" sz="3200" b="1" dirty="0" smtClean="0"/>
              <a:t>, </a:t>
            </a:r>
          </a:p>
          <a:p>
            <a:pPr algn="ctr"/>
            <a:r>
              <a:rPr lang="en-US" sz="3200" b="1" dirty="0" err="1" smtClean="0"/>
              <a:t>Vous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êtes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l’opposé</a:t>
            </a:r>
            <a:r>
              <a:rPr lang="en-US" sz="3200" b="1" dirty="0" smtClean="0"/>
              <a:t> de </a:t>
            </a:r>
            <a:r>
              <a:rPr lang="en-US" sz="3200" b="1" dirty="0" err="1" smtClean="0"/>
              <a:t>Rachid</a:t>
            </a:r>
            <a:r>
              <a:rPr lang="en-US" sz="3200" b="1" dirty="0" smtClean="0"/>
              <a:t>.</a:t>
            </a:r>
          </a:p>
          <a:p>
            <a:pPr algn="ctr"/>
            <a:r>
              <a:rPr lang="en-US" sz="3200" b="1" dirty="0" err="1" smtClean="0"/>
              <a:t>D</a:t>
            </a:r>
            <a:r>
              <a:rPr lang="en-US" sz="3200" b="1" dirty="0" err="1" smtClean="0"/>
              <a:t>ites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que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vous</a:t>
            </a:r>
            <a:r>
              <a:rPr lang="en-US" sz="3200" b="1" dirty="0" smtClean="0"/>
              <a:t> ne </a:t>
            </a:r>
            <a:r>
              <a:rPr lang="en-US" sz="3200" b="1" dirty="0" err="1" smtClean="0"/>
              <a:t>faites</a:t>
            </a:r>
            <a:r>
              <a:rPr lang="en-US" sz="3200" b="1" dirty="0" smtClean="0"/>
              <a:t> pas les </a:t>
            </a:r>
            <a:r>
              <a:rPr lang="en-US" sz="3200" b="1" dirty="0" err="1" smtClean="0"/>
              <a:t>activit</a:t>
            </a:r>
            <a:r>
              <a:rPr lang="en-US" sz="3200" b="1" dirty="0" err="1" smtClean="0"/>
              <a:t>és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suivantes</a:t>
            </a:r>
            <a:r>
              <a:rPr lang="en-US" sz="3200" b="1" dirty="0" smtClean="0"/>
              <a:t> .</a:t>
            </a:r>
            <a:endParaRPr lang="en-US" sz="32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446962" y="2748826"/>
            <a:ext cx="59647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 </a:t>
            </a:r>
            <a:endParaRPr lang="en-US" sz="36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012873" y="3395157"/>
            <a:ext cx="489051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Je </a:t>
            </a:r>
            <a:r>
              <a:rPr lang="en-US" sz="3600" b="1" dirty="0" err="1" smtClean="0"/>
              <a:t>fais</a:t>
            </a:r>
            <a:r>
              <a:rPr lang="en-US" sz="3600" b="1" dirty="0" smtClean="0"/>
              <a:t> du cheval</a:t>
            </a:r>
            <a:endParaRPr lang="en-US" sz="3600" b="1" dirty="0" smtClean="0"/>
          </a:p>
          <a:p>
            <a:endParaRPr lang="en-US" sz="3600" b="1" dirty="0" smtClean="0"/>
          </a:p>
          <a:p>
            <a:r>
              <a:rPr lang="en-US" sz="3600" b="1" dirty="0" err="1" smtClean="0"/>
              <a:t>Moi</a:t>
            </a:r>
            <a:r>
              <a:rPr lang="en-US" sz="3600" b="1" dirty="0" smtClean="0"/>
              <a:t> , je ne </a:t>
            </a:r>
            <a:r>
              <a:rPr lang="en-US" sz="3600" b="1" dirty="0" err="1" smtClean="0"/>
              <a:t>fais</a:t>
            </a:r>
            <a:r>
              <a:rPr lang="en-US" sz="3600" b="1" dirty="0" smtClean="0"/>
              <a:t> pas ----- -----</a:t>
            </a:r>
            <a:endParaRPr lang="en-US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4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7" grpId="0"/>
      <p:bldP spid="5" grpId="0"/>
      <p:bldP spid="5" grpId="1"/>
    </p:bldLst>
  </p:timing>
</p:sld>
</file>

<file path=ppt/theme/theme1.xml><?xml version="1.0" encoding="utf-8"?>
<a:theme xmlns:a="http://schemas.openxmlformats.org/drawingml/2006/main" name="Office Theme">
  <a:themeElements>
    <a:clrScheme name="Custom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451</Words>
  <Application>Microsoft Macintosh PowerPoint</Application>
  <PresentationFormat>On-screen Show (4:3)</PresentationFormat>
  <Paragraphs>83</Paragraphs>
  <Slides>14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LE TEMPS LIBRE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Company>Fairfield Ludlowe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TEMPS LIBRES</dc:title>
  <dc:creator>Viviane Grebert</dc:creator>
  <cp:lastModifiedBy>Viviane Grebert</cp:lastModifiedBy>
  <cp:revision>23</cp:revision>
  <dcterms:created xsi:type="dcterms:W3CDTF">2011-09-27T20:43:56Z</dcterms:created>
  <dcterms:modified xsi:type="dcterms:W3CDTF">2011-09-27T21:31:34Z</dcterms:modified>
</cp:coreProperties>
</file>